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5" r:id="rId2"/>
    <p:sldId id="267" r:id="rId3"/>
    <p:sldId id="262" r:id="rId4"/>
    <p:sldId id="258" r:id="rId5"/>
    <p:sldId id="261" r:id="rId6"/>
    <p:sldId id="2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71455" autoAdjust="0"/>
  </p:normalViewPr>
  <p:slideViewPr>
    <p:cSldViewPr>
      <p:cViewPr varScale="1">
        <p:scale>
          <a:sx n="66" d="100"/>
          <a:sy n="66" d="100"/>
        </p:scale>
        <p:origin x="115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9FCE7D-4B40-467F-87B5-013BFA715FC4}" type="datetimeFigureOut">
              <a:rPr lang="en-GB" smtClean="0"/>
              <a:t>04/11/2017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B75380-DBB4-4A5A-A75E-ED77CFB28069}" type="slidenum">
              <a:rPr lang="en-GB" smtClean="0"/>
              <a:t>‹#›</a:t>
            </a:fld>
            <a:endParaRPr lang="en-GB"/>
          </a:p>
        </p:txBody>
      </p:sp>
    </p:spTree>
    <p:extLst>
      <p:ext uri="{BB962C8B-B14F-4D97-AF65-F5344CB8AC3E}">
        <p14:creationId xmlns:p14="http://schemas.microsoft.com/office/powerpoint/2010/main" val="59567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6F429-FA72-42A3-9474-847DE7CFAF25}" type="datetimeFigureOut">
              <a:rPr lang="en-GB" smtClean="0"/>
              <a:t>04/11/2017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86854-A4A8-4A06-833B-D298FABAF566}" type="slidenum">
              <a:rPr lang="en-GB" smtClean="0"/>
              <a:t>‹#›</a:t>
            </a:fld>
            <a:endParaRPr lang="en-GB"/>
          </a:p>
        </p:txBody>
      </p:sp>
    </p:spTree>
    <p:extLst>
      <p:ext uri="{BB962C8B-B14F-4D97-AF65-F5344CB8AC3E}">
        <p14:creationId xmlns:p14="http://schemas.microsoft.com/office/powerpoint/2010/main" val="179808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he calls:</a:t>
            </a:r>
            <a:br>
              <a:rPr lang="en-GB" dirty="0" smtClean="0"/>
            </a:br>
            <a:r>
              <a:rPr lang="en-GB" dirty="0" smtClean="0"/>
              <a:t>Incredible moment in salvation history</a:t>
            </a:r>
          </a:p>
          <a:p>
            <a:r>
              <a:rPr lang="en-GB" dirty="0" smtClean="0"/>
              <a:t>Start as he means</a:t>
            </a:r>
            <a:r>
              <a:rPr lang="en-GB" baseline="0" dirty="0" smtClean="0"/>
              <a:t> to go on</a:t>
            </a:r>
          </a:p>
          <a:p>
            <a:r>
              <a:rPr lang="en-GB" baseline="0" dirty="0" smtClean="0"/>
              <a:t>Calling ordinary people</a:t>
            </a:r>
          </a:p>
          <a:p>
            <a:endParaRPr lang="en-GB" baseline="0" dirty="0" smtClean="0"/>
          </a:p>
          <a:p>
            <a:r>
              <a:rPr lang="en-GB" baseline="0" dirty="0" smtClean="0"/>
              <a:t>How he calls:</a:t>
            </a:r>
            <a:br>
              <a:rPr lang="en-GB" baseline="0" dirty="0" smtClean="0"/>
            </a:br>
            <a:r>
              <a:rPr lang="en-GB" baseline="0" dirty="0" smtClean="0"/>
              <a:t>fishers of men</a:t>
            </a:r>
          </a:p>
          <a:p>
            <a:endParaRPr lang="en-GB" baseline="0" dirty="0" smtClean="0"/>
          </a:p>
          <a:p>
            <a:r>
              <a:rPr lang="en-GB" baseline="0" dirty="0" smtClean="0"/>
              <a:t>What he calls them to:</a:t>
            </a:r>
          </a:p>
          <a:p>
            <a:r>
              <a:rPr lang="en-GB" baseline="0" dirty="0" smtClean="0"/>
              <a:t>To follow him</a:t>
            </a:r>
            <a:br>
              <a:rPr lang="en-GB" baseline="0" dirty="0" smtClean="0"/>
            </a:br>
            <a:r>
              <a:rPr lang="en-GB" baseline="0" dirty="0" smtClean="0"/>
              <a:t>To learn</a:t>
            </a:r>
            <a:br>
              <a:rPr lang="en-GB" baseline="0" dirty="0" smtClean="0"/>
            </a:br>
            <a:r>
              <a:rPr lang="en-GB" baseline="0" dirty="0" smtClean="0"/>
              <a:t>To fish</a:t>
            </a:r>
            <a:endParaRPr lang="en-GB" dirty="0"/>
          </a:p>
        </p:txBody>
      </p:sp>
      <p:sp>
        <p:nvSpPr>
          <p:cNvPr id="4" name="Slide Number Placeholder 3"/>
          <p:cNvSpPr>
            <a:spLocks noGrp="1"/>
          </p:cNvSpPr>
          <p:nvPr>
            <p:ph type="sldNum" sz="quarter" idx="10"/>
          </p:nvPr>
        </p:nvSpPr>
        <p:spPr/>
        <p:txBody>
          <a:bodyPr/>
          <a:lstStyle/>
          <a:p>
            <a:fld id="{89986854-A4A8-4A06-833B-D298FABAF566}" type="slidenum">
              <a:rPr lang="en-GB" smtClean="0"/>
              <a:t>2</a:t>
            </a:fld>
            <a:endParaRPr lang="en-GB"/>
          </a:p>
        </p:txBody>
      </p:sp>
    </p:spTree>
    <p:extLst>
      <p:ext uri="{BB962C8B-B14F-4D97-AF65-F5344CB8AC3E}">
        <p14:creationId xmlns:p14="http://schemas.microsoft.com/office/powerpoint/2010/main" val="232778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 me</a:t>
            </a:r>
            <a:br>
              <a:rPr lang="en-GB" dirty="0" smtClean="0"/>
            </a:br>
            <a:r>
              <a:rPr lang="en-GB" dirty="0" smtClean="0"/>
              <a:t>Left nets – simplicity</a:t>
            </a:r>
            <a:br>
              <a:rPr lang="en-GB" dirty="0" smtClean="0"/>
            </a:br>
            <a:r>
              <a:rPr lang="en-GB" dirty="0" smtClean="0"/>
              <a:t>Somehow</a:t>
            </a:r>
            <a:r>
              <a:rPr lang="en-GB" baseline="0" dirty="0" smtClean="0"/>
              <a:t> they saw something that would cause them to give everything up</a:t>
            </a:r>
            <a:endParaRPr lang="en-GB" dirty="0"/>
          </a:p>
        </p:txBody>
      </p:sp>
      <p:sp>
        <p:nvSpPr>
          <p:cNvPr id="4" name="Slide Number Placeholder 3"/>
          <p:cNvSpPr>
            <a:spLocks noGrp="1"/>
          </p:cNvSpPr>
          <p:nvPr>
            <p:ph type="sldNum" sz="quarter" idx="10"/>
          </p:nvPr>
        </p:nvSpPr>
        <p:spPr/>
        <p:txBody>
          <a:bodyPr/>
          <a:lstStyle/>
          <a:p>
            <a:fld id="{89986854-A4A8-4A06-833B-D298FABAF566}" type="slidenum">
              <a:rPr lang="en-GB" smtClean="0"/>
              <a:t>3</a:t>
            </a:fld>
            <a:endParaRPr lang="en-GB"/>
          </a:p>
        </p:txBody>
      </p:sp>
    </p:spTree>
    <p:extLst>
      <p:ext uri="{BB962C8B-B14F-4D97-AF65-F5344CB8AC3E}">
        <p14:creationId xmlns:p14="http://schemas.microsoft.com/office/powerpoint/2010/main" val="399672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a:t>
            </a:r>
          </a:p>
          <a:p>
            <a:r>
              <a:rPr lang="en-GB" dirty="0" smtClean="0"/>
              <a:t>? Kid learning to walk</a:t>
            </a:r>
          </a:p>
          <a:p>
            <a:endParaRPr lang="en-GB" dirty="0"/>
          </a:p>
        </p:txBody>
      </p:sp>
      <p:sp>
        <p:nvSpPr>
          <p:cNvPr id="4" name="Slide Number Placeholder 3"/>
          <p:cNvSpPr>
            <a:spLocks noGrp="1"/>
          </p:cNvSpPr>
          <p:nvPr>
            <p:ph type="sldNum" sz="quarter" idx="10"/>
          </p:nvPr>
        </p:nvSpPr>
        <p:spPr/>
        <p:txBody>
          <a:bodyPr/>
          <a:lstStyle/>
          <a:p>
            <a:fld id="{89986854-A4A8-4A06-833B-D298FABAF566}" type="slidenum">
              <a:rPr lang="en-GB" smtClean="0"/>
              <a:t>4</a:t>
            </a:fld>
            <a:endParaRPr lang="en-GB"/>
          </a:p>
        </p:txBody>
      </p:sp>
    </p:spTree>
    <p:extLst>
      <p:ext uri="{BB962C8B-B14F-4D97-AF65-F5344CB8AC3E}">
        <p14:creationId xmlns:p14="http://schemas.microsoft.com/office/powerpoint/2010/main" val="98671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Jesus and his Gospel is the radical, life-altering, world-shaking assertion that the kingdom of God has arrived. The Good News that Jesus announced with his lips, demonstrated with his life, sealed on the cross, and inaugurated with his resurrection is nothing short of the reality that the reign of God is no longer just in heaven but is here on earth and available to all people.  The Biblical story of the kingdom, has a shape and a goal that must be observed and to which appropriate response must be made.</a:t>
            </a:r>
          </a:p>
          <a:p>
            <a:endParaRPr lang="en-GB" dirty="0" smtClean="0"/>
          </a:p>
          <a:p>
            <a:r>
              <a:rPr lang="en-GB" dirty="0" smtClean="0"/>
              <a:t>If anyone wants to be my disciple they</a:t>
            </a:r>
            <a:r>
              <a:rPr lang="en-GB" baseline="0" dirty="0" smtClean="0"/>
              <a:t> must deny themselves, take up their cross and follow me</a:t>
            </a:r>
          </a:p>
          <a:p>
            <a:endParaRPr lang="en-GB" baseline="0" dirty="0" smtClean="0"/>
          </a:p>
          <a:p>
            <a:r>
              <a:rPr lang="en-GB" baseline="0" dirty="0" smtClean="0"/>
              <a:t>Our identity is changed – that we are followers of Jesus</a:t>
            </a:r>
            <a:endParaRPr lang="en-GB" dirty="0"/>
          </a:p>
        </p:txBody>
      </p:sp>
      <p:sp>
        <p:nvSpPr>
          <p:cNvPr id="4" name="Slide Number Placeholder 3"/>
          <p:cNvSpPr>
            <a:spLocks noGrp="1"/>
          </p:cNvSpPr>
          <p:nvPr>
            <p:ph type="sldNum" sz="quarter" idx="10"/>
          </p:nvPr>
        </p:nvSpPr>
        <p:spPr/>
        <p:txBody>
          <a:bodyPr/>
          <a:lstStyle/>
          <a:p>
            <a:fld id="{89986854-A4A8-4A06-833B-D298FABAF566}" type="slidenum">
              <a:rPr lang="en-GB" smtClean="0"/>
              <a:t>5</a:t>
            </a:fld>
            <a:endParaRPr lang="en-GB"/>
          </a:p>
        </p:txBody>
      </p:sp>
    </p:spTree>
    <p:extLst>
      <p:ext uri="{BB962C8B-B14F-4D97-AF65-F5344CB8AC3E}">
        <p14:creationId xmlns:p14="http://schemas.microsoft.com/office/powerpoint/2010/main" val="341980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000582-A798-4CF4-8269-08A9C72E3C6C}"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353063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00582-A798-4CF4-8269-08A9C72E3C6C}"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42070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00582-A798-4CF4-8269-08A9C72E3C6C}"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258242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00582-A798-4CF4-8269-08A9C72E3C6C}"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53504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0582-A798-4CF4-8269-08A9C72E3C6C}" type="datetimeFigureOut">
              <a:rPr lang="en-GB" smtClean="0"/>
              <a:t>04/11/2017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152748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000582-A798-4CF4-8269-08A9C72E3C6C}"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164382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000582-A798-4CF4-8269-08A9C72E3C6C}" type="datetimeFigureOut">
              <a:rPr lang="en-GB" smtClean="0"/>
              <a:t>04/11/2017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386697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000582-A798-4CF4-8269-08A9C72E3C6C}" type="datetimeFigureOut">
              <a:rPr lang="en-GB" smtClean="0"/>
              <a:t>04/11/2017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110492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0582-A798-4CF4-8269-08A9C72E3C6C}" type="datetimeFigureOut">
              <a:rPr lang="en-GB" smtClean="0"/>
              <a:t>04/11/2017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285196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0582-A798-4CF4-8269-08A9C72E3C6C}"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70907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0582-A798-4CF4-8269-08A9C72E3C6C}" type="datetimeFigureOut">
              <a:rPr lang="en-GB" smtClean="0"/>
              <a:t>04/11/2017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9DC8E-A3C5-4197-AA83-60CA7B62D317}" type="slidenum">
              <a:rPr lang="en-GB" smtClean="0"/>
              <a:t>‹#›</a:t>
            </a:fld>
            <a:endParaRPr lang="en-GB"/>
          </a:p>
        </p:txBody>
      </p:sp>
    </p:spTree>
    <p:extLst>
      <p:ext uri="{BB962C8B-B14F-4D97-AF65-F5344CB8AC3E}">
        <p14:creationId xmlns:p14="http://schemas.microsoft.com/office/powerpoint/2010/main" val="21245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00582-A798-4CF4-8269-08A9C72E3C6C}" type="datetimeFigureOut">
              <a:rPr lang="en-GB" smtClean="0"/>
              <a:t>04/11/2017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9DC8E-A3C5-4197-AA83-60CA7B62D317}" type="slidenum">
              <a:rPr lang="en-GB" smtClean="0"/>
              <a:t>‹#›</a:t>
            </a:fld>
            <a:endParaRPr lang="en-GB"/>
          </a:p>
        </p:txBody>
      </p:sp>
    </p:spTree>
    <p:extLst>
      <p:ext uri="{BB962C8B-B14F-4D97-AF65-F5344CB8AC3E}">
        <p14:creationId xmlns:p14="http://schemas.microsoft.com/office/powerpoint/2010/main" val="364552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11275"/>
            <a:ext cx="9144000" cy="690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941168"/>
            <a:ext cx="8424936" cy="1200329"/>
          </a:xfrm>
          <a:prstGeom prst="rect">
            <a:avLst/>
          </a:prstGeom>
          <a:noFill/>
        </p:spPr>
        <p:txBody>
          <a:bodyPr wrap="square" rtlCol="0">
            <a:spAutoFit/>
          </a:bodyPr>
          <a:lstStyle/>
          <a:p>
            <a:pPr algn="ctr"/>
            <a:r>
              <a:rPr lang="en-GB" sz="3600" b="1" dirty="0" smtClean="0">
                <a:solidFill>
                  <a:schemeClr val="bg1"/>
                </a:solidFill>
              </a:rPr>
              <a:t>Jesus said “Come and follow me and I will teach you how to fish for people”</a:t>
            </a:r>
            <a:endParaRPr lang="en-GB" sz="3600" b="1" dirty="0">
              <a:solidFill>
                <a:schemeClr val="bg1"/>
              </a:solidFill>
            </a:endParaRPr>
          </a:p>
        </p:txBody>
      </p:sp>
    </p:spTree>
    <p:extLst>
      <p:ext uri="{BB962C8B-B14F-4D97-AF65-F5344CB8AC3E}">
        <p14:creationId xmlns:p14="http://schemas.microsoft.com/office/powerpoint/2010/main" val="417870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255364" cy="694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2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4784"/>
            <a:ext cx="914400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66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1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01"/>
          <a:stretch/>
        </p:blipFill>
        <p:spPr bwMode="auto">
          <a:xfrm>
            <a:off x="0" y="-59976"/>
            <a:ext cx="9153810" cy="702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9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20000"/>
          </a:bodyPr>
          <a:lstStyle/>
          <a:p>
            <a:pPr marL="0" indent="0">
              <a:buNone/>
            </a:pPr>
            <a:r>
              <a:rPr lang="en-GB" b="1" dirty="0" smtClean="0"/>
              <a:t>I </a:t>
            </a:r>
            <a:r>
              <a:rPr lang="en-GB" b="1" dirty="0"/>
              <a:t>have been crucified with Christ and I no longer live, but Christ lives in me. </a:t>
            </a:r>
            <a:r>
              <a:rPr lang="en-GB" b="1" dirty="0" smtClean="0"/>
              <a:t> The </a:t>
            </a:r>
            <a:r>
              <a:rPr lang="en-GB" b="1" dirty="0"/>
              <a:t>life I now live in the body, I live by faith in the Son of God, who loved me and gave himself for me.</a:t>
            </a:r>
            <a:endParaRPr lang="en-GB" dirty="0"/>
          </a:p>
          <a:p>
            <a:pPr marL="0" indent="0">
              <a:buNone/>
            </a:pPr>
            <a:r>
              <a:rPr lang="en-GB" dirty="0" smtClean="0"/>
              <a:t>You </a:t>
            </a:r>
            <a:r>
              <a:rPr lang="en-GB" dirty="0"/>
              <a:t>are an ambassador of Jesus Christ.</a:t>
            </a:r>
          </a:p>
          <a:p>
            <a:pPr marL="0" indent="0">
              <a:buNone/>
            </a:pPr>
            <a:r>
              <a:rPr lang="en-GB" dirty="0" smtClean="0"/>
              <a:t>Wherever </a:t>
            </a:r>
            <a:r>
              <a:rPr lang="en-GB" dirty="0"/>
              <a:t>you go, God is sending you; </a:t>
            </a:r>
          </a:p>
          <a:p>
            <a:pPr marL="0" indent="0">
              <a:buNone/>
            </a:pPr>
            <a:r>
              <a:rPr lang="en-GB" dirty="0" smtClean="0"/>
              <a:t>Wherever </a:t>
            </a:r>
            <a:r>
              <a:rPr lang="en-GB" dirty="0"/>
              <a:t>you are, God has a purpose in your being there.</a:t>
            </a:r>
          </a:p>
          <a:p>
            <a:pPr marL="0" indent="0">
              <a:buNone/>
            </a:pPr>
            <a:r>
              <a:rPr lang="en-GB" dirty="0" smtClean="0"/>
              <a:t>Christ</a:t>
            </a:r>
            <a:r>
              <a:rPr lang="en-GB" dirty="0"/>
              <a:t>, who indwells you, has something he wants to do through you. </a:t>
            </a:r>
          </a:p>
          <a:p>
            <a:pPr marL="0" indent="0">
              <a:buNone/>
            </a:pPr>
            <a:r>
              <a:rPr lang="en-GB" dirty="0" smtClean="0"/>
              <a:t>Believe </a:t>
            </a:r>
            <a:r>
              <a:rPr lang="en-GB" dirty="0"/>
              <a:t>this and receive the blessing of his empowering presence.</a:t>
            </a:r>
          </a:p>
          <a:p>
            <a:pPr marL="0" indent="0">
              <a:buNone/>
            </a:pPr>
            <a:r>
              <a:rPr lang="en-GB" dirty="0" smtClean="0"/>
              <a:t>Go </a:t>
            </a:r>
            <a:r>
              <a:rPr lang="en-GB" dirty="0"/>
              <a:t>in peace to love and serve the Lord</a:t>
            </a:r>
          </a:p>
          <a:p>
            <a:pPr marL="0" indent="0">
              <a:buNone/>
            </a:pPr>
            <a:r>
              <a:rPr lang="en-GB" b="1" dirty="0" smtClean="0"/>
              <a:t>In </a:t>
            </a:r>
            <a:r>
              <a:rPr lang="en-GB" b="1" dirty="0"/>
              <a:t>the name of Christ. Amen!</a:t>
            </a:r>
            <a:endParaRPr lang="en-GB" dirty="0"/>
          </a:p>
          <a:p>
            <a:endParaRPr lang="en-GB" dirty="0"/>
          </a:p>
        </p:txBody>
      </p:sp>
    </p:spTree>
    <p:extLst>
      <p:ext uri="{BB962C8B-B14F-4D97-AF65-F5344CB8AC3E}">
        <p14:creationId xmlns:p14="http://schemas.microsoft.com/office/powerpoint/2010/main" val="26493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283</Words>
  <Application>Microsoft Office PowerPoint</Application>
  <PresentationFormat>On-screen Show (4:3)</PresentationFormat>
  <Paragraphs>29</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McGinley</dc:creator>
  <cp:lastModifiedBy>Windows User</cp:lastModifiedBy>
  <cp:revision>17</cp:revision>
  <cp:lastPrinted>2017-11-04T05:45:51Z</cp:lastPrinted>
  <dcterms:created xsi:type="dcterms:W3CDTF">2017-01-07T19:16:37Z</dcterms:created>
  <dcterms:modified xsi:type="dcterms:W3CDTF">2017-11-04T05:46:32Z</dcterms:modified>
</cp:coreProperties>
</file>