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8" r:id="rId2"/>
    <p:sldId id="274" r:id="rId3"/>
    <p:sldId id="275" r:id="rId4"/>
    <p:sldId id="266" r:id="rId5"/>
    <p:sldId id="269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6F773-A391-4ABA-98C9-CACE39E59479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6B8D7-7947-492A-BB6C-0C9411227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31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44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4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78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40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20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8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4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5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3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278E-2608-423B-8931-C3DD913231CF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2C76-5D40-400B-B13F-587AFDE49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7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1" r="10582" b="10783"/>
          <a:stretch/>
        </p:blipFill>
        <p:spPr bwMode="auto">
          <a:xfrm rot="20509631">
            <a:off x="6028371" y="576030"/>
            <a:ext cx="4156756" cy="240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4" t="10135" r="11636" b="10644"/>
          <a:stretch/>
        </p:blipFill>
        <p:spPr bwMode="auto">
          <a:xfrm rot="20858959">
            <a:off x="2340910" y="3791464"/>
            <a:ext cx="4439622" cy="240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23792" y="582916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>
                <a:latin typeface="Segoe Print" panose="02000600000000000000" pitchFamily="2" charset="0"/>
              </a:rPr>
              <a:t>confidence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02236" y="4071283"/>
            <a:ext cx="33835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Segoe Print" panose="02000600000000000000" pitchFamily="2" charset="0"/>
              </a:rPr>
              <a:t>compassion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772090" y="4085720"/>
            <a:ext cx="2669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>
                <a:latin typeface="Segoe Print" panose="02000600000000000000" pitchFamily="2" charset="0"/>
              </a:rPr>
              <a:t>connection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1744" y="2492897"/>
            <a:ext cx="2616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>
                <a:latin typeface="Segoe Print" panose="02000600000000000000" pitchFamily="2" charset="0"/>
              </a:rPr>
              <a:t>continuing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0582" y="2060849"/>
            <a:ext cx="2598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>
                <a:latin typeface="Segoe Print" panose="02000600000000000000" pitchFamily="2" charset="0"/>
              </a:rPr>
              <a:t>conversion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7893" y="548680"/>
            <a:ext cx="2614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>
                <a:latin typeface="Segoe Print" panose="02000600000000000000" pitchFamily="2" charset="0"/>
              </a:rPr>
              <a:t>cultivating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2626" y="210125"/>
            <a:ext cx="3981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smtClean="0"/>
              <a:t>6 C’s </a:t>
            </a:r>
            <a:r>
              <a:rPr lang="en-GB" sz="4000" b="1" dirty="0"/>
              <a:t>of </a:t>
            </a:r>
            <a:br>
              <a:rPr lang="en-GB" sz="4000" b="1" dirty="0"/>
            </a:br>
            <a:r>
              <a:rPr lang="en-GB" sz="4000" b="1" dirty="0"/>
              <a:t>disciple-making</a:t>
            </a:r>
          </a:p>
        </p:txBody>
      </p:sp>
    </p:spTree>
    <p:extLst>
      <p:ext uri="{BB962C8B-B14F-4D97-AF65-F5344CB8AC3E}">
        <p14:creationId xmlns:p14="http://schemas.microsoft.com/office/powerpoint/2010/main" val="175877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063750" y="908051"/>
            <a:ext cx="813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800">
              <a:solidFill>
                <a:srgbClr val="003192"/>
              </a:solidFill>
              <a:latin typeface="Franklin Gothic Book" pitchFamily="34" charset="0"/>
            </a:endParaRPr>
          </a:p>
        </p:txBody>
      </p:sp>
      <p:sp>
        <p:nvSpPr>
          <p:cNvPr id="28681" name="Text Box 18"/>
          <p:cNvSpPr txBox="1">
            <a:spLocks noChangeArrowheads="1"/>
          </p:cNvSpPr>
          <p:nvPr/>
        </p:nvSpPr>
        <p:spPr bwMode="auto">
          <a:xfrm>
            <a:off x="840156" y="1544230"/>
            <a:ext cx="9359532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 dirty="0" smtClean="0">
                <a:latin typeface="+mn-lt"/>
              </a:rPr>
              <a:t>Invitation</a:t>
            </a:r>
            <a:r>
              <a:rPr lang="en-GB" sz="3200" b="1" dirty="0">
                <a:latin typeface="+mn-lt"/>
              </a:rPr>
              <a:t>:		</a:t>
            </a:r>
            <a:r>
              <a:rPr lang="en-GB" sz="3200" b="1" dirty="0" smtClean="0">
                <a:latin typeface="+mn-lt"/>
              </a:rPr>
              <a:t>		Challenge</a:t>
            </a:r>
          </a:p>
          <a:p>
            <a:pPr eaLnBrk="1" hangingPunct="1">
              <a:spcBef>
                <a:spcPct val="50000"/>
              </a:spcBef>
            </a:pPr>
            <a:r>
              <a:rPr lang="en-GB" sz="3200" dirty="0" smtClean="0">
                <a:latin typeface="+mn-lt"/>
              </a:rPr>
              <a:t>friendship </a:t>
            </a:r>
            <a:r>
              <a:rPr lang="en-GB" sz="3200" dirty="0">
                <a:latin typeface="+mn-lt"/>
              </a:rPr>
              <a:t>		</a:t>
            </a:r>
            <a:r>
              <a:rPr lang="en-GB" sz="3200" dirty="0" smtClean="0">
                <a:latin typeface="+mn-lt"/>
              </a:rPr>
              <a:t>		words </a:t>
            </a:r>
            <a:r>
              <a:rPr lang="en-GB" sz="3200" dirty="0">
                <a:latin typeface="+mn-lt"/>
              </a:rPr>
              <a:t>of </a:t>
            </a:r>
            <a:r>
              <a:rPr lang="en-GB" sz="3200" dirty="0" smtClean="0">
                <a:latin typeface="+mn-lt"/>
              </a:rPr>
              <a:t>kingdom</a:t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>community </a:t>
            </a:r>
            <a:r>
              <a:rPr lang="en-GB" sz="3200" dirty="0">
                <a:latin typeface="+mn-lt"/>
              </a:rPr>
              <a:t>		</a:t>
            </a:r>
            <a:r>
              <a:rPr lang="en-GB" sz="3200" dirty="0" smtClean="0">
                <a:latin typeface="+mn-lt"/>
              </a:rPr>
              <a:t>	works </a:t>
            </a:r>
            <a:r>
              <a:rPr lang="en-GB" sz="3200" dirty="0">
                <a:latin typeface="+mn-lt"/>
              </a:rPr>
              <a:t>of kingdom</a:t>
            </a:r>
            <a:br>
              <a:rPr lang="en-GB" sz="3200" dirty="0">
                <a:latin typeface="+mn-lt"/>
              </a:rPr>
            </a:br>
            <a:r>
              <a:rPr lang="en-GB" sz="3200" dirty="0" smtClean="0">
                <a:latin typeface="+mn-lt"/>
              </a:rPr>
              <a:t/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>Being </a:t>
            </a:r>
            <a:r>
              <a:rPr lang="en-GB" sz="3200" dirty="0">
                <a:latin typeface="+mn-lt"/>
              </a:rPr>
              <a:t>available 		</a:t>
            </a:r>
            <a:r>
              <a:rPr lang="en-GB" sz="3200" dirty="0" smtClean="0">
                <a:latin typeface="+mn-lt"/>
              </a:rPr>
              <a:t>	Talking </a:t>
            </a:r>
            <a:r>
              <a:rPr lang="en-GB" sz="3200" dirty="0">
                <a:latin typeface="+mn-lt"/>
              </a:rPr>
              <a:t>about </a:t>
            </a:r>
            <a:r>
              <a:rPr lang="en-GB" sz="3200" dirty="0" smtClean="0">
                <a:latin typeface="+mn-lt"/>
              </a:rPr>
              <a:t>Faith</a:t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>Meeting </a:t>
            </a:r>
            <a:r>
              <a:rPr lang="en-GB" sz="3200" dirty="0">
                <a:latin typeface="+mn-lt"/>
              </a:rPr>
              <a:t>up regularly	</a:t>
            </a:r>
            <a:r>
              <a:rPr lang="en-GB" sz="3200" dirty="0" smtClean="0">
                <a:latin typeface="+mn-lt"/>
              </a:rPr>
              <a:t> 	Encounter God</a:t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>Inviting 			</a:t>
            </a:r>
            <a:r>
              <a:rPr lang="en-GB" sz="3200" dirty="0">
                <a:latin typeface="+mn-lt"/>
              </a:rPr>
              <a:t>	Offer to share Bible </a:t>
            </a:r>
            <a:r>
              <a:rPr lang="en-GB" sz="3200" dirty="0" smtClean="0">
                <a:latin typeface="+mn-lt"/>
              </a:rPr>
              <a:t>stories</a:t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>Sharing life		</a:t>
            </a:r>
            <a:r>
              <a:rPr lang="en-GB" sz="3200" dirty="0">
                <a:latin typeface="+mn-lt"/>
              </a:rPr>
              <a:t>	Invite to </a:t>
            </a:r>
            <a:r>
              <a:rPr lang="en-GB" sz="3200" dirty="0" smtClean="0">
                <a:latin typeface="+mn-lt"/>
              </a:rPr>
              <a:t>Alpha</a:t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>Introducing </a:t>
            </a:r>
            <a:r>
              <a:rPr lang="en-GB" sz="3200" dirty="0">
                <a:latin typeface="+mn-lt"/>
              </a:rPr>
              <a:t>to </a:t>
            </a:r>
            <a:r>
              <a:rPr lang="en-GB" sz="3200" dirty="0" smtClean="0">
                <a:latin typeface="+mn-lt"/>
              </a:rPr>
              <a:t>friends</a:t>
            </a:r>
            <a:r>
              <a:rPr lang="en-GB" sz="3200" dirty="0">
                <a:latin typeface="+mn-lt"/>
              </a:rPr>
              <a:t>	</a:t>
            </a:r>
            <a:r>
              <a:rPr lang="en-GB" sz="3200" dirty="0" smtClean="0">
                <a:latin typeface="+mn-lt"/>
              </a:rPr>
              <a:t>	Lend books, CDs</a:t>
            </a:r>
            <a:br>
              <a:rPr lang="en-GB" sz="3200" dirty="0" smtClean="0">
                <a:latin typeface="+mn-lt"/>
              </a:rPr>
            </a:br>
            <a:r>
              <a:rPr lang="en-GB" sz="3200" dirty="0" smtClean="0">
                <a:latin typeface="+mn-lt"/>
              </a:rPr>
              <a:t>Allowing </a:t>
            </a:r>
            <a:r>
              <a:rPr lang="en-GB" sz="3200" dirty="0">
                <a:latin typeface="+mn-lt"/>
              </a:rPr>
              <a:t>them to serve</a:t>
            </a:r>
            <a:r>
              <a:rPr lang="en-GB" sz="3200" dirty="0">
                <a:solidFill>
                  <a:srgbClr val="003192"/>
                </a:solidFill>
                <a:latin typeface="+mn-lt"/>
              </a:rPr>
              <a:t>	</a:t>
            </a:r>
            <a:r>
              <a:rPr lang="en-GB" sz="3200" dirty="0">
                <a:latin typeface="+mn-lt"/>
              </a:rPr>
              <a:t>Read Bible, discuss issues</a:t>
            </a:r>
          </a:p>
          <a:p>
            <a:pPr marL="633413" eaLnBrk="1" hangingPunct="1">
              <a:spcBef>
                <a:spcPct val="50000"/>
              </a:spcBef>
            </a:pPr>
            <a:endParaRPr lang="en-GB" sz="2400" dirty="0">
              <a:solidFill>
                <a:srgbClr val="003192"/>
              </a:solidFill>
              <a:latin typeface="+mn-lt"/>
            </a:endParaRPr>
          </a:p>
        </p:txBody>
      </p:sp>
      <p:sp>
        <p:nvSpPr>
          <p:cNvPr id="28682" name="Text Box 22"/>
          <p:cNvSpPr txBox="1">
            <a:spLocks noChangeArrowheads="1"/>
          </p:cNvSpPr>
          <p:nvPr/>
        </p:nvSpPr>
        <p:spPr bwMode="auto">
          <a:xfrm>
            <a:off x="1381539" y="296365"/>
            <a:ext cx="9264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000" b="1" dirty="0" smtClean="0">
                <a:latin typeface="+mn-lt"/>
              </a:rPr>
              <a:t>Continuing with your Person </a:t>
            </a:r>
            <a:r>
              <a:rPr lang="en-GB" sz="4000" b="1" dirty="0">
                <a:latin typeface="+mn-lt"/>
              </a:rPr>
              <a:t>of Peace</a:t>
            </a: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942" y="1544230"/>
            <a:ext cx="17145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47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My story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was a time in my life when . . 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Then I decided to . . . 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Now . .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24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				    Conversion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God’s </a:t>
            </a:r>
            <a:r>
              <a:rPr lang="en-GB" b="1" dirty="0" smtClean="0"/>
              <a:t>story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97" y="2328852"/>
            <a:ext cx="6414887" cy="304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9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Cultivating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2" y="1523999"/>
            <a:ext cx="7481454" cy="49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2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Segoe Print</vt:lpstr>
      <vt:lpstr>Office Theme</vt:lpstr>
      <vt:lpstr>PowerPoint Presentation</vt:lpstr>
      <vt:lpstr>PowerPoint Presentation</vt:lpstr>
      <vt:lpstr>My story</vt:lpstr>
      <vt:lpstr>         Conversion  God’s story</vt:lpstr>
      <vt:lpstr>Cultivating</vt:lpstr>
    </vt:vector>
  </TitlesOfParts>
  <Company>Tribal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 Making Disciples</dc:title>
  <dc:creator>Bridget McGinley</dc:creator>
  <cp:lastModifiedBy>Windows User</cp:lastModifiedBy>
  <cp:revision>21</cp:revision>
  <cp:lastPrinted>2017-02-19T08:15:34Z</cp:lastPrinted>
  <dcterms:created xsi:type="dcterms:W3CDTF">2017-02-19T06:52:12Z</dcterms:created>
  <dcterms:modified xsi:type="dcterms:W3CDTF">2017-11-04T05:41:42Z</dcterms:modified>
</cp:coreProperties>
</file>